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8"/>
  </p:notesMasterIdLst>
  <p:handoutMasterIdLst>
    <p:handoutMasterId r:id="rId9"/>
  </p:handoutMasterIdLst>
  <p:sldIdLst>
    <p:sldId id="292" r:id="rId5"/>
    <p:sldId id="291" r:id="rId6"/>
    <p:sldId id="293" r:id="rId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73"/>
    <a:srgbClr val="E9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27/03/2024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27/03/2024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27/03/2024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27/03/2024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27/03/2024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27/03/2024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27/03/2024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27/03/2024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27/03/2024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27/03/2024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27/03/2024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27/03/2024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27/03/2024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00647" y="3841"/>
            <a:ext cx="139933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27/03/2024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15509" y="-1345"/>
            <a:ext cx="13993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9D539AD-E20D-E769-83D2-7D68E79C4A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4"/>
          <a:stretch/>
        </p:blipFill>
        <p:spPr>
          <a:xfrm>
            <a:off x="-60745" y="-10687"/>
            <a:ext cx="4988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27/03/2024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27/03/2024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27/03/2024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27/03/2024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27/03/2024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27/03/2024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27/03/2024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27/03/2024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TITOLO DELLA RELAZIONE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800" b="1" dirty="0">
                <a:solidFill>
                  <a:srgbClr val="FFC000"/>
                </a:solidFill>
              </a:rPr>
              <a:t>RELATORE</a:t>
            </a:r>
          </a:p>
          <a:p>
            <a:r>
              <a:rPr lang="it-IT" sz="2800" b="1" dirty="0">
                <a:solidFill>
                  <a:srgbClr val="FFC000"/>
                </a:solidFill>
              </a:rPr>
              <a:t>Affiliazione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35</TotalTime>
  <Words>6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6" baseType="lpstr">
      <vt:lpstr>Calibri</vt:lpstr>
      <vt:lpstr>Wingdings</vt:lpstr>
      <vt:lpstr>RetrospectVTI</vt:lpstr>
      <vt:lpstr>TITOLO DELLA RELAZIONE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Eliana Rispoli</cp:lastModifiedBy>
  <cp:revision>7</cp:revision>
  <dcterms:created xsi:type="dcterms:W3CDTF">2022-02-27T17:36:31Z</dcterms:created>
  <dcterms:modified xsi:type="dcterms:W3CDTF">2024-03-27T22:17:38Z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